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7" r:id="rId2"/>
    <p:sldId id="259" r:id="rId3"/>
    <p:sldId id="260" r:id="rId4"/>
    <p:sldId id="264" r:id="rId5"/>
    <p:sldId id="276" r:id="rId6"/>
    <p:sldId id="261" r:id="rId7"/>
    <p:sldId id="277" r:id="rId8"/>
    <p:sldId id="278" r:id="rId9"/>
    <p:sldId id="279" r:id="rId10"/>
    <p:sldId id="290" r:id="rId11"/>
    <p:sldId id="291" r:id="rId12"/>
    <p:sldId id="280" r:id="rId13"/>
    <p:sldId id="292" r:id="rId14"/>
    <p:sldId id="293" r:id="rId15"/>
    <p:sldId id="281" r:id="rId16"/>
    <p:sldId id="282" r:id="rId17"/>
    <p:sldId id="284" r:id="rId18"/>
    <p:sldId id="283" r:id="rId19"/>
    <p:sldId id="294" r:id="rId20"/>
    <p:sldId id="285" r:id="rId21"/>
    <p:sldId id="286" r:id="rId22"/>
    <p:sldId id="262" r:id="rId23"/>
    <p:sldId id="287" r:id="rId24"/>
    <p:sldId id="288" r:id="rId25"/>
    <p:sldId id="289" r:id="rId26"/>
    <p:sldId id="272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F5A5F4D4-E5CB-440A-8E3D-CFC804D68ED7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B144C">
              <a:alpha val="10458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B144C">
              <a:alpha val="50000"/>
            </a:srgbClr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4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4463C">
                  <a:alpha val="1255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insideV>
        </a:tcBdr>
        <a:fill>
          <a:solidFill>
            <a:srgbClr val="3B144D"/>
          </a:solidFill>
        </a:fill>
      </a:tcStyle>
    </a:firstRow>
  </a:tblStyle>
  <a:tblStyle styleId="{6D00183D-4B78-47B3-8C3F-85B191FAA3B7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51244">
              <a:alpha val="10593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3B144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A940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A940"/>
      </a:tcTxStyle>
      <a:tcStyle>
        <a:tcBdr>
          <a:lef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4463C">
                  <a:alpha val="1255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insideV>
        </a:tcBdr>
        <a:fill>
          <a:solidFill>
            <a:srgbClr val="3B144D"/>
          </a:solidFill>
        </a:fill>
      </a:tcStyle>
    </a:firstRow>
  </a:tblStyle>
  <a:tblStyle styleId="{FB0A3487-2A3F-4869-A1E8-AB3125D4860B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51244">
              <a:alpha val="10333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3B144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8C47C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3B144C"/>
      </a:tcTxStyle>
      <a:tcStyle>
        <a:tcBdr>
          <a:left>
            <a:ln w="12700" cap="flat">
              <a:solidFill>
                <a:srgbClr val="6D262E">
                  <a:alpha val="3287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D262E">
                  <a:alpha val="3287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D262E">
                  <a:alpha val="3287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6D262E">
                  <a:alpha val="32873"/>
                </a:srgbClr>
              </a:solidFill>
              <a:prstDash val="solid"/>
              <a:miter lim="400000"/>
            </a:ln>
          </a:insideV>
        </a:tcBdr>
        <a:fill>
          <a:solidFill>
            <a:srgbClr val="FFDFC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3B144C"/>
      </a:tcTxStyle>
      <a:tcStyle>
        <a:tcBdr>
          <a:lef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4463C">
                  <a:alpha val="1255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insideV>
        </a:tcBdr>
        <a:fill>
          <a:solidFill>
            <a:srgbClr val="FFA940"/>
          </a:solidFill>
        </a:fill>
      </a:tcStyle>
    </a:firstRow>
  </a:tblStyle>
  <a:tblStyle styleId="{B37D2F94-6CC1-4BA4-AEAC-3C6D18C72AEE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51244">
              <a:alpha val="9939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4463C">
                  <a:alpha val="1255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insideV>
        </a:tcBdr>
        <a:fill>
          <a:solidFill>
            <a:srgbClr val="B08EBF"/>
          </a:solidFill>
        </a:fill>
      </a:tcStyle>
    </a:firstRow>
  </a:tblStyle>
  <a:tblStyle styleId="{DD4FFC65-5636-4123-868B-155079F323DF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262E">
              <a:alpha val="13404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B08EBF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B08EBF"/>
      </a:tcTxStyle>
      <a:tcStyle>
        <a:tcBdr>
          <a:lef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B08EBF"/>
      </a:tcTxStyle>
      <a:tcStyle>
        <a:tcBdr>
          <a:lef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7D7C11B1-758E-46FF-9BE5-E9274689F90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262E">
              <a:alpha val="13404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A9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FFA940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A940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52" d="100"/>
          <a:sy n="52" d="100"/>
        </p:scale>
        <p:origin x="14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2" name="Shape 40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1pPr>
    <a:lvl2pPr indent="2286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2pPr>
    <a:lvl3pPr indent="4572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3pPr>
    <a:lvl4pPr indent="6858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4pPr>
    <a:lvl5pPr indent="9144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5pPr>
    <a:lvl6pPr indent="11430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6pPr>
    <a:lvl7pPr indent="13716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7pPr>
    <a:lvl8pPr indent="16002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8pPr>
    <a:lvl9pPr indent="18288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2">
    <p:bg>
      <p:bgPr>
        <a:solidFill>
          <a:srgbClr val="E44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58147" cy="2522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2034"/>
            <a:ext cx="24384000" cy="1008396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1264424" y="3194660"/>
            <a:ext cx="11827177" cy="6517258"/>
          </a:xfrm>
          <a:prstGeom prst="rect">
            <a:avLst/>
          </a:prstGeom>
        </p:spPr>
        <p:txBody>
          <a:bodyPr anchor="t"/>
          <a:lstStyle>
            <a:lvl1pPr algn="l">
              <a:defRPr sz="14400" cap="none" spc="-576">
                <a:solidFill>
                  <a:srgbClr val="27226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217617" y="9275541"/>
            <a:ext cx="7254069" cy="3465149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3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9600" y="9320834"/>
            <a:ext cx="50800" cy="4395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741" y="438649"/>
            <a:ext cx="4186441" cy="1350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44056" y="615950"/>
            <a:ext cx="1072193" cy="1072194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492" y="486041"/>
            <a:ext cx="13183616" cy="11100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2034"/>
            <a:ext cx="24384000" cy="1008396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Title Text"/>
          <p:cNvSpPr txBox="1">
            <a:spLocks noGrp="1"/>
          </p:cNvSpPr>
          <p:nvPr>
            <p:ph type="title"/>
          </p:nvPr>
        </p:nvSpPr>
        <p:spPr>
          <a:xfrm>
            <a:off x="1955800" y="3085174"/>
            <a:ext cx="10163627" cy="582572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70000"/>
              </a:lnSpc>
              <a:defRPr sz="19200" cap="none" spc="-768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6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3599" y="7699616"/>
            <a:ext cx="1745603" cy="1745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3426" y="9900024"/>
            <a:ext cx="6571349" cy="2119986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72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">
    <p:bg>
      <p:bgPr>
        <a:solidFill>
          <a:srgbClr val="272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5935483" y="1553297"/>
            <a:ext cx="16470746" cy="5133793"/>
          </a:xfrm>
          <a:prstGeom prst="rect">
            <a:avLst/>
          </a:prstGeom>
        </p:spPr>
        <p:txBody>
          <a:bodyPr anchor="b"/>
          <a:lstStyle>
            <a:lvl1pPr algn="l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306394" y="266191"/>
            <a:ext cx="3405430" cy="1318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928" y="6934200"/>
            <a:ext cx="18483072" cy="508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2">
    <p:bg>
      <p:bgPr>
        <a:solidFill>
          <a:srgbClr val="272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1444277" y="1521170"/>
            <a:ext cx="13210837" cy="3447319"/>
          </a:xfrm>
          <a:prstGeom prst="rect">
            <a:avLst/>
          </a:prstGeom>
        </p:spPr>
        <p:txBody>
          <a:bodyPr anchor="b"/>
          <a:lstStyle>
            <a:lvl1pPr algn="r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2400"/>
            <a:ext cx="14712823" cy="5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" descr="Image"/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-12700" y="9414681"/>
            <a:ext cx="22613620" cy="3405430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3">
    <p:bg>
      <p:bgPr>
        <a:solidFill>
          <a:srgbClr val="272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9647541" y="1537318"/>
            <a:ext cx="13210836" cy="3447319"/>
          </a:xfrm>
          <a:prstGeom prst="rect">
            <a:avLst/>
          </a:prstGeom>
        </p:spPr>
        <p:txBody>
          <a:bodyPr anchor="b"/>
          <a:lstStyle>
            <a:lvl1pPr algn="l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177" y="5232400"/>
            <a:ext cx="14712823" cy="5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Image" descr="Image"/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1784857" y="9409785"/>
            <a:ext cx="22611843" cy="340543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4">
    <p:bg>
      <p:bgPr>
        <a:solidFill>
          <a:srgbClr val="272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xfrm>
            <a:off x="873920" y="3232874"/>
            <a:ext cx="17559862" cy="3447319"/>
          </a:xfrm>
          <a:prstGeom prst="rect">
            <a:avLst/>
          </a:prstGeom>
        </p:spPr>
        <p:txBody>
          <a:bodyPr anchor="b"/>
          <a:lstStyle>
            <a:lvl1pPr algn="r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4200"/>
            <a:ext cx="18483072" cy="5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" descr="Image"/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20644290" y="266192"/>
            <a:ext cx="3405430" cy="13183616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ALT">
    <p:bg>
      <p:bgPr>
        <a:gradFill flip="none" rotWithShape="1">
          <a:gsLst>
            <a:gs pos="0">
              <a:srgbClr val="FF216E"/>
            </a:gs>
            <a:gs pos="100000">
              <a:srgbClr val="FF540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xfrm>
            <a:off x="5935483" y="1553297"/>
            <a:ext cx="16470746" cy="5133793"/>
          </a:xfrm>
          <a:prstGeom prst="rect">
            <a:avLst/>
          </a:prstGeom>
        </p:spPr>
        <p:txBody>
          <a:bodyPr anchor="b"/>
          <a:lstStyle>
            <a:lvl1pPr algn="l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06" name="Image" descr="Image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306394" y="266191"/>
            <a:ext cx="3405430" cy="1318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928" y="6934200"/>
            <a:ext cx="18483072" cy="5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3 ALT">
    <p:bg>
      <p:bgPr>
        <a:gradFill flip="none" rotWithShape="1">
          <a:gsLst>
            <a:gs pos="0">
              <a:srgbClr val="FF216E"/>
            </a:gs>
            <a:gs pos="100000">
              <a:srgbClr val="FF540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xfrm>
            <a:off x="9647541" y="1537318"/>
            <a:ext cx="13210836" cy="3447319"/>
          </a:xfrm>
          <a:prstGeom prst="rect">
            <a:avLst/>
          </a:prstGeom>
        </p:spPr>
        <p:txBody>
          <a:bodyPr anchor="b"/>
          <a:lstStyle>
            <a:lvl1pPr algn="l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1784857" y="9409785"/>
            <a:ext cx="22611843" cy="3405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097" y="5232400"/>
            <a:ext cx="18483073" cy="5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4 ALT">
    <p:bg>
      <p:bgPr>
        <a:gradFill flip="none" rotWithShape="1">
          <a:gsLst>
            <a:gs pos="0">
              <a:srgbClr val="FF216E"/>
            </a:gs>
            <a:gs pos="100000">
              <a:srgbClr val="FF540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4200"/>
            <a:ext cx="18483072" cy="5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873920" y="3232874"/>
            <a:ext cx="17559862" cy="3447319"/>
          </a:xfrm>
          <a:prstGeom prst="rect">
            <a:avLst/>
          </a:prstGeom>
        </p:spPr>
        <p:txBody>
          <a:bodyPr anchor="b"/>
          <a:lstStyle>
            <a:lvl1pPr algn="r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20644290" y="266192"/>
            <a:ext cx="3405430" cy="1318361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ircle"/>
          <p:cNvSpPr/>
          <p:nvPr/>
        </p:nvSpPr>
        <p:spPr>
          <a:xfrm>
            <a:off x="5210474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9" name="Circle"/>
          <p:cNvSpPr/>
          <p:nvPr/>
        </p:nvSpPr>
        <p:spPr>
          <a:xfrm>
            <a:off x="5210474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0" name="Circle"/>
          <p:cNvSpPr/>
          <p:nvPr/>
        </p:nvSpPr>
        <p:spPr>
          <a:xfrm>
            <a:off x="5210474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1" name="Circle"/>
          <p:cNvSpPr/>
          <p:nvPr/>
        </p:nvSpPr>
        <p:spPr>
          <a:xfrm>
            <a:off x="5210474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2" name="Circle"/>
          <p:cNvSpPr/>
          <p:nvPr/>
        </p:nvSpPr>
        <p:spPr>
          <a:xfrm>
            <a:off x="6035974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3" name="Circle"/>
          <p:cNvSpPr/>
          <p:nvPr/>
        </p:nvSpPr>
        <p:spPr>
          <a:xfrm>
            <a:off x="6035974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4" name="Circle"/>
          <p:cNvSpPr/>
          <p:nvPr/>
        </p:nvSpPr>
        <p:spPr>
          <a:xfrm>
            <a:off x="6035974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5" name="Circle"/>
          <p:cNvSpPr/>
          <p:nvPr/>
        </p:nvSpPr>
        <p:spPr>
          <a:xfrm>
            <a:off x="6035974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6" name="Circle"/>
          <p:cNvSpPr/>
          <p:nvPr/>
        </p:nvSpPr>
        <p:spPr>
          <a:xfrm>
            <a:off x="6861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7" name="Circle"/>
          <p:cNvSpPr/>
          <p:nvPr/>
        </p:nvSpPr>
        <p:spPr>
          <a:xfrm>
            <a:off x="6861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8" name="Circle"/>
          <p:cNvSpPr/>
          <p:nvPr/>
        </p:nvSpPr>
        <p:spPr>
          <a:xfrm>
            <a:off x="6861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9" name="Circle"/>
          <p:cNvSpPr/>
          <p:nvPr/>
        </p:nvSpPr>
        <p:spPr>
          <a:xfrm>
            <a:off x="6861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0" name="Circle"/>
          <p:cNvSpPr/>
          <p:nvPr/>
        </p:nvSpPr>
        <p:spPr>
          <a:xfrm>
            <a:off x="76869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1" name="Circle"/>
          <p:cNvSpPr/>
          <p:nvPr/>
        </p:nvSpPr>
        <p:spPr>
          <a:xfrm>
            <a:off x="76869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2" name="Circle"/>
          <p:cNvSpPr/>
          <p:nvPr/>
        </p:nvSpPr>
        <p:spPr>
          <a:xfrm>
            <a:off x="76869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3" name="Circle"/>
          <p:cNvSpPr/>
          <p:nvPr/>
        </p:nvSpPr>
        <p:spPr>
          <a:xfrm>
            <a:off x="76869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4" name="Circle"/>
          <p:cNvSpPr/>
          <p:nvPr/>
        </p:nvSpPr>
        <p:spPr>
          <a:xfrm>
            <a:off x="8512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5" name="Circle"/>
          <p:cNvSpPr/>
          <p:nvPr/>
        </p:nvSpPr>
        <p:spPr>
          <a:xfrm>
            <a:off x="8512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6" name="Circle"/>
          <p:cNvSpPr/>
          <p:nvPr/>
        </p:nvSpPr>
        <p:spPr>
          <a:xfrm>
            <a:off x="8512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7" name="Circle"/>
          <p:cNvSpPr/>
          <p:nvPr/>
        </p:nvSpPr>
        <p:spPr>
          <a:xfrm>
            <a:off x="8512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8" name="Circle"/>
          <p:cNvSpPr/>
          <p:nvPr/>
        </p:nvSpPr>
        <p:spPr>
          <a:xfrm>
            <a:off x="93379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9" name="Circle"/>
          <p:cNvSpPr/>
          <p:nvPr/>
        </p:nvSpPr>
        <p:spPr>
          <a:xfrm>
            <a:off x="93379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0" name="Circle"/>
          <p:cNvSpPr/>
          <p:nvPr/>
        </p:nvSpPr>
        <p:spPr>
          <a:xfrm>
            <a:off x="93379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1" name="Circle"/>
          <p:cNvSpPr/>
          <p:nvPr/>
        </p:nvSpPr>
        <p:spPr>
          <a:xfrm>
            <a:off x="93379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2" name="Circle"/>
          <p:cNvSpPr/>
          <p:nvPr/>
        </p:nvSpPr>
        <p:spPr>
          <a:xfrm>
            <a:off x="10163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3" name="Circle"/>
          <p:cNvSpPr/>
          <p:nvPr/>
        </p:nvSpPr>
        <p:spPr>
          <a:xfrm>
            <a:off x="10163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4" name="Circle"/>
          <p:cNvSpPr/>
          <p:nvPr/>
        </p:nvSpPr>
        <p:spPr>
          <a:xfrm>
            <a:off x="10163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5" name="Circle"/>
          <p:cNvSpPr/>
          <p:nvPr/>
        </p:nvSpPr>
        <p:spPr>
          <a:xfrm>
            <a:off x="10163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6" name="Circle"/>
          <p:cNvSpPr/>
          <p:nvPr/>
        </p:nvSpPr>
        <p:spPr>
          <a:xfrm>
            <a:off x="109889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7" name="Circle"/>
          <p:cNvSpPr/>
          <p:nvPr/>
        </p:nvSpPr>
        <p:spPr>
          <a:xfrm>
            <a:off x="109889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8" name="Circle"/>
          <p:cNvSpPr/>
          <p:nvPr/>
        </p:nvSpPr>
        <p:spPr>
          <a:xfrm>
            <a:off x="109889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9" name="Circle"/>
          <p:cNvSpPr/>
          <p:nvPr/>
        </p:nvSpPr>
        <p:spPr>
          <a:xfrm>
            <a:off x="109889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0" name="Circle"/>
          <p:cNvSpPr/>
          <p:nvPr/>
        </p:nvSpPr>
        <p:spPr>
          <a:xfrm>
            <a:off x="257475" y="194616"/>
            <a:ext cx="508392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1" name="Circle"/>
          <p:cNvSpPr/>
          <p:nvPr/>
        </p:nvSpPr>
        <p:spPr>
          <a:xfrm>
            <a:off x="257475" y="101167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2" name="Circle"/>
          <p:cNvSpPr/>
          <p:nvPr/>
        </p:nvSpPr>
        <p:spPr>
          <a:xfrm>
            <a:off x="257475" y="182873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3" name="Circle"/>
          <p:cNvSpPr/>
          <p:nvPr/>
        </p:nvSpPr>
        <p:spPr>
          <a:xfrm>
            <a:off x="257475" y="264579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4" name="Circle"/>
          <p:cNvSpPr/>
          <p:nvPr/>
        </p:nvSpPr>
        <p:spPr>
          <a:xfrm>
            <a:off x="1082975" y="194616"/>
            <a:ext cx="508392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5" name="Circle"/>
          <p:cNvSpPr/>
          <p:nvPr/>
        </p:nvSpPr>
        <p:spPr>
          <a:xfrm>
            <a:off x="1082975" y="101167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6" name="Circle"/>
          <p:cNvSpPr/>
          <p:nvPr/>
        </p:nvSpPr>
        <p:spPr>
          <a:xfrm>
            <a:off x="1082975" y="182873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7" name="Circle"/>
          <p:cNvSpPr/>
          <p:nvPr/>
        </p:nvSpPr>
        <p:spPr>
          <a:xfrm>
            <a:off x="1082975" y="264579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8" name="Circle"/>
          <p:cNvSpPr/>
          <p:nvPr/>
        </p:nvSpPr>
        <p:spPr>
          <a:xfrm>
            <a:off x="1908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9" name="Circle"/>
          <p:cNvSpPr/>
          <p:nvPr/>
        </p:nvSpPr>
        <p:spPr>
          <a:xfrm>
            <a:off x="1908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0" name="Circle"/>
          <p:cNvSpPr/>
          <p:nvPr/>
        </p:nvSpPr>
        <p:spPr>
          <a:xfrm>
            <a:off x="1908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1" name="Circle"/>
          <p:cNvSpPr/>
          <p:nvPr/>
        </p:nvSpPr>
        <p:spPr>
          <a:xfrm>
            <a:off x="1908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2" name="Circle"/>
          <p:cNvSpPr/>
          <p:nvPr/>
        </p:nvSpPr>
        <p:spPr>
          <a:xfrm>
            <a:off x="27339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3" name="Circle"/>
          <p:cNvSpPr/>
          <p:nvPr/>
        </p:nvSpPr>
        <p:spPr>
          <a:xfrm>
            <a:off x="27339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4" name="Circle"/>
          <p:cNvSpPr/>
          <p:nvPr/>
        </p:nvSpPr>
        <p:spPr>
          <a:xfrm>
            <a:off x="27339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5" name="Circle"/>
          <p:cNvSpPr/>
          <p:nvPr/>
        </p:nvSpPr>
        <p:spPr>
          <a:xfrm>
            <a:off x="27339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6" name="Circle"/>
          <p:cNvSpPr/>
          <p:nvPr/>
        </p:nvSpPr>
        <p:spPr>
          <a:xfrm>
            <a:off x="3559474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7" name="Circle"/>
          <p:cNvSpPr/>
          <p:nvPr/>
        </p:nvSpPr>
        <p:spPr>
          <a:xfrm>
            <a:off x="3559474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8" name="Circle"/>
          <p:cNvSpPr/>
          <p:nvPr/>
        </p:nvSpPr>
        <p:spPr>
          <a:xfrm>
            <a:off x="3559474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9" name="Circle"/>
          <p:cNvSpPr/>
          <p:nvPr/>
        </p:nvSpPr>
        <p:spPr>
          <a:xfrm>
            <a:off x="3559474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0" name="Circle"/>
          <p:cNvSpPr/>
          <p:nvPr/>
        </p:nvSpPr>
        <p:spPr>
          <a:xfrm>
            <a:off x="4384974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1" name="Circle"/>
          <p:cNvSpPr/>
          <p:nvPr/>
        </p:nvSpPr>
        <p:spPr>
          <a:xfrm>
            <a:off x="4384974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2" name="Circle"/>
          <p:cNvSpPr/>
          <p:nvPr/>
        </p:nvSpPr>
        <p:spPr>
          <a:xfrm>
            <a:off x="4384974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3" name="Circle"/>
          <p:cNvSpPr/>
          <p:nvPr/>
        </p:nvSpPr>
        <p:spPr>
          <a:xfrm>
            <a:off x="4384974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4" name="Circle"/>
          <p:cNvSpPr/>
          <p:nvPr/>
        </p:nvSpPr>
        <p:spPr>
          <a:xfrm>
            <a:off x="11814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5" name="Circle"/>
          <p:cNvSpPr/>
          <p:nvPr/>
        </p:nvSpPr>
        <p:spPr>
          <a:xfrm>
            <a:off x="11814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6" name="Circle"/>
          <p:cNvSpPr/>
          <p:nvPr/>
        </p:nvSpPr>
        <p:spPr>
          <a:xfrm>
            <a:off x="11814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7" name="Circle"/>
          <p:cNvSpPr/>
          <p:nvPr/>
        </p:nvSpPr>
        <p:spPr>
          <a:xfrm>
            <a:off x="11814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67920" y="0"/>
            <a:ext cx="14416080" cy="2052389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Title Text"/>
          <p:cNvSpPr txBox="1">
            <a:spLocks noGrp="1"/>
          </p:cNvSpPr>
          <p:nvPr>
            <p:ph type="title"/>
          </p:nvPr>
        </p:nvSpPr>
        <p:spPr>
          <a:xfrm>
            <a:off x="643177" y="2036253"/>
            <a:ext cx="11222884" cy="2671276"/>
          </a:xfrm>
          <a:prstGeom prst="rect">
            <a:avLst/>
          </a:prstGeom>
        </p:spPr>
        <p:txBody>
          <a:bodyPr anchor="b"/>
          <a:lstStyle>
            <a:lvl1pPr algn="r">
              <a:defRPr sz="7200" cap="none" spc="-288">
                <a:solidFill>
                  <a:srgbClr val="FF216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11001844"/>
            <a:ext cx="24384000" cy="3349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98" y="11945497"/>
            <a:ext cx="1072194" cy="107219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Line"/>
          <p:cNvSpPr/>
          <p:nvPr/>
        </p:nvSpPr>
        <p:spPr>
          <a:xfrm>
            <a:off x="1455418" y="4701633"/>
            <a:ext cx="10519241" cy="1"/>
          </a:xfrm>
          <a:prstGeom prst="line">
            <a:avLst/>
          </a:prstGeom>
          <a:ln w="50800">
            <a:solidFill>
              <a:srgbClr val="FF216E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23" name="Libraries or modules that add functionality to your app"/>
          <p:cNvSpPr txBox="1">
            <a:spLocks noGrp="1"/>
          </p:cNvSpPr>
          <p:nvPr>
            <p:ph type="body" sz="quarter" idx="21"/>
          </p:nvPr>
        </p:nvSpPr>
        <p:spPr>
          <a:xfrm>
            <a:off x="8846584" y="5117725"/>
            <a:ext cx="14062202" cy="2463801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rgbClr val="504F4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652688" y="-47108"/>
            <a:ext cx="34147145" cy="1365779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419334" y="3993380"/>
            <a:ext cx="19545332" cy="4452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9263468"/>
            <a:ext cx="15510384" cy="4452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903792" y="0"/>
            <a:ext cx="9480208" cy="2066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46346" y="12171171"/>
            <a:ext cx="1072193" cy="107219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2286000" y="10143411"/>
            <a:ext cx="11458864" cy="1573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3000" y="1238249"/>
            <a:ext cx="685800" cy="546101"/>
          </a:xfrm>
          <a:prstGeom prst="rect">
            <a:avLst/>
          </a:prstGeom>
          <a:ln w="12700">
            <a:miter lim="400000"/>
          </a:ln>
        </p:spPr>
        <p:txBody>
          <a:bodyPr lIns="114300" tIns="114300" rIns="114300" bIns="114300" anchor="ctr">
            <a:spAutoFit/>
          </a:bodyPr>
          <a:lstStyle>
            <a:lvl1pPr algn="r">
              <a:defRPr sz="1800" b="1">
                <a:solidFill>
                  <a:srgbClr val="B08EB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8" r:id="rId10"/>
    <p:sldLayoutId id="2147483670" r:id="rId11"/>
    <p:sldLayoutId id="2147483671" r:id="rId12"/>
  </p:sldLayoutIdLst>
  <p:transition spd="med"/>
  <p:txStyles>
    <p:titleStyle>
      <a:lvl1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1pPr>
      <a:lvl2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2pPr>
      <a:lvl3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3pPr>
      <a:lvl4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4pPr>
      <a:lvl5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5pPr>
      <a:lvl6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6pPr>
      <a:lvl7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7pPr>
      <a:lvl8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8pPr>
      <a:lvl9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9pPr>
    </p:bodyStyle>
    <p:otherStyle>
      <a:lvl1pPr marL="0" marR="0" indent="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2286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4572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6858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9144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11430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13716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16002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18288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b="1"/>
          <a:stretch>
            <a:fillRect/>
          </a:stretch>
        </p:blipFill>
        <p:spPr>
          <a:xfrm>
            <a:off x="0" y="-115"/>
            <a:ext cx="24384000" cy="13716001"/>
          </a:xfrm>
          <a:prstGeom prst="rect">
            <a:avLst/>
          </a:prstGeom>
        </p:spPr>
      </p:pic>
      <p:pic>
        <p:nvPicPr>
          <p:cNvPr id="4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558147" cy="2522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32034"/>
            <a:ext cx="24384000" cy="10083966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Hiring the RIGHT developer for your pro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9930">
              <a:defRPr sz="12384" spc="-495"/>
            </a:lvl1pPr>
          </a:lstStyle>
          <a:p>
            <a:r>
              <a:rPr lang="en-US" dirty="0"/>
              <a:t>Hello </a:t>
            </a:r>
            <a:br>
              <a:rPr lang="en-US" dirty="0"/>
            </a:br>
            <a:r>
              <a:rPr lang="en-US" dirty="0"/>
              <a:t>Strings</a:t>
            </a:r>
            <a:br>
              <a:rPr lang="en-US" dirty="0"/>
            </a:br>
            <a:r>
              <a:rPr lang="en-US" dirty="0"/>
              <a:t>Methods</a:t>
            </a:r>
            <a:endParaRPr dirty="0"/>
          </a:p>
        </p:txBody>
      </p:sp>
      <p:sp>
        <p:nvSpPr>
          <p:cNvPr id="421" name="PRESENTED BY: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4400" spc="-132"/>
            </a:pPr>
            <a:r>
              <a:rPr dirty="0"/>
              <a:t>PRESENTED BY:</a:t>
            </a:r>
          </a:p>
          <a:p>
            <a:r>
              <a:rPr lang="en-US" dirty="0"/>
              <a:t>Darie “007” Dorlus</a:t>
            </a:r>
            <a:endParaRPr dirty="0"/>
          </a:p>
          <a:p>
            <a:pPr>
              <a:defRPr sz="4000" b="0" spc="-119"/>
            </a:pPr>
            <a:r>
              <a:rPr lang="en-US" dirty="0"/>
              <a:t>Chief Happiness Officer</a:t>
            </a:r>
            <a:endParaRPr dirty="0"/>
          </a:p>
          <a:p>
            <a:pPr>
              <a:defRPr sz="3600" b="0" spc="-107">
                <a:solidFill>
                  <a:srgbClr val="FF216E"/>
                </a:solidFill>
              </a:defRPr>
            </a:pPr>
            <a:r>
              <a:rPr lang="en-US" dirty="0"/>
              <a:t>darie</a:t>
            </a:r>
            <a:r>
              <a:rPr dirty="0"/>
              <a:t>@bocacode.com</a:t>
            </a:r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9600" y="9320834"/>
            <a:ext cx="50800" cy="4395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741" y="438649"/>
            <a:ext cx="4186441" cy="1350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44056" y="615950"/>
            <a:ext cx="1072193" cy="1072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xfrm>
            <a:off x="643177" y="2036253"/>
            <a:ext cx="12289052" cy="26712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Long literal strings | with  \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F9A9FA-D37E-4165-A437-ACAED8AEC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44" y="5094515"/>
            <a:ext cx="19520847" cy="267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9424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xfrm>
            <a:off x="643177" y="2036253"/>
            <a:ext cx="12289052" cy="26712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concat</a:t>
            </a:r>
            <a:r>
              <a:rPr lang="en-US" dirty="0"/>
              <a:t>(string, string, …) 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2787518" y="4981389"/>
            <a:ext cx="14062202" cy="11490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Adding multiple strings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BA896F-45C1-4B81-BA5F-8EE18B987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18" y="6404281"/>
            <a:ext cx="11283045" cy="540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7636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endsWith</a:t>
            </a:r>
            <a:r>
              <a:rPr lang="en-US" dirty="0"/>
              <a:t>(str, [</a:t>
            </a:r>
            <a:r>
              <a:rPr lang="en-US" dirty="0" err="1"/>
              <a:t>endPos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4" y="4953976"/>
            <a:ext cx="14062202" cy="21954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Returns true if the string ends with str</a:t>
            </a:r>
          </a:p>
          <a:p>
            <a:r>
              <a:rPr lang="en-US" dirty="0"/>
              <a:t>Or false otherwise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C6A3B-16EB-4960-925C-0F59AD5B7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288" y="7395896"/>
            <a:ext cx="13471792" cy="329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4128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startsWith</a:t>
            </a:r>
            <a:r>
              <a:rPr lang="en-US" dirty="0"/>
              <a:t>(str, [</a:t>
            </a:r>
            <a:r>
              <a:rPr lang="en-US" dirty="0" err="1"/>
              <a:t>startPos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3" y="4953976"/>
            <a:ext cx="15201903" cy="32419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Returns true if the string begins with str</a:t>
            </a:r>
          </a:p>
          <a:p>
            <a:r>
              <a:rPr lang="en-US" dirty="0"/>
              <a:t>Or false otherwise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69542-0CDA-45F4-92C5-3DD973D85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070" y="7089716"/>
            <a:ext cx="10190309" cy="45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7834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xfrm>
            <a:off x="643176" y="2036253"/>
            <a:ext cx="11822521" cy="26712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.substring(</a:t>
            </a:r>
            <a:r>
              <a:rPr lang="en-US" dirty="0" err="1"/>
              <a:t>startInd</a:t>
            </a:r>
            <a:r>
              <a:rPr lang="en-US" dirty="0"/>
              <a:t>, [</a:t>
            </a:r>
            <a:r>
              <a:rPr lang="en-US" dirty="0" err="1"/>
              <a:t>endPos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3" y="4953976"/>
            <a:ext cx="15201903" cy="21954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Returns a new string with starting a “</a:t>
            </a:r>
            <a:r>
              <a:rPr lang="en-US" dirty="0" err="1"/>
              <a:t>startInd</a:t>
            </a:r>
            <a:r>
              <a:rPr lang="en-US" dirty="0"/>
              <a:t>” and ending at </a:t>
            </a:r>
            <a:r>
              <a:rPr lang="en-US" dirty="0" err="1"/>
              <a:t>endPos</a:t>
            </a:r>
            <a:r>
              <a:rPr lang="en-US" dirty="0"/>
              <a:t> - 1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DC2F3-7728-4766-A5E3-BB6F0091D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33" y="7181603"/>
            <a:ext cx="9081022" cy="48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225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.includes(“kiwi”)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34CB2-491A-49ED-A29B-8CECFC7C21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8267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indexOf</a:t>
            </a:r>
            <a:r>
              <a:rPr lang="en-US" dirty="0"/>
              <a:t>(“peach”)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1962150" y="4953977"/>
            <a:ext cx="15773400" cy="217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Returns the index of the 1</a:t>
            </a:r>
            <a:r>
              <a:rPr lang="en-US" baseline="30000" dirty="0"/>
              <a:t>st</a:t>
            </a:r>
            <a:r>
              <a:rPr lang="en-US" dirty="0"/>
              <a:t> occurrence of the element or -1 if not found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45218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.split(separator)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4" y="4953976"/>
            <a:ext cx="14062202" cy="11490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Turns strings in to arrays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0F217-2593-49DD-9172-492981CCB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393" y="6349456"/>
            <a:ext cx="14043335" cy="33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5350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xfrm>
            <a:off x="643177" y="2036253"/>
            <a:ext cx="12867550" cy="26712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.replace(target, replacement )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4" y="4953976"/>
            <a:ext cx="14062202" cy="11490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Replace the first occurrence of target</a:t>
            </a:r>
          </a:p>
        </p:txBody>
      </p:sp>
    </p:spTree>
    <p:extLst>
      <p:ext uri="{BB962C8B-B14F-4D97-AF65-F5344CB8AC3E}">
        <p14:creationId xmlns:p14="http://schemas.microsoft.com/office/powerpoint/2010/main" val="1000215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xfrm>
            <a:off x="643177" y="2036253"/>
            <a:ext cx="12867550" cy="26712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replaceAll</a:t>
            </a:r>
            <a:r>
              <a:rPr lang="en-US" dirty="0"/>
              <a:t>(target, replacement )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4" y="4953976"/>
            <a:ext cx="14062202" cy="11490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Replace all the occurrence of target</a:t>
            </a:r>
          </a:p>
        </p:txBody>
      </p:sp>
    </p:spTree>
    <p:extLst>
      <p:ext uri="{BB962C8B-B14F-4D97-AF65-F5344CB8AC3E}">
        <p14:creationId xmlns:p14="http://schemas.microsoft.com/office/powerpoint/2010/main" val="287959044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What do you NEE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Pop Quiz</a:t>
            </a:r>
            <a:r>
              <a:rPr dirty="0"/>
              <a:t>?</a:t>
            </a:r>
          </a:p>
        </p:txBody>
      </p:sp>
      <p:sp>
        <p:nvSpPr>
          <p:cNvPr id="3" name="What do you NEED?">
            <a:extLst>
              <a:ext uri="{FF2B5EF4-FFF2-40B4-BE49-F238E27FC236}">
                <a16:creationId xmlns:a16="http://schemas.microsoft.com/office/drawing/2014/main" id="{1B82BDF7-27E1-4EBD-A139-390FA11BF7CF}"/>
              </a:ext>
            </a:extLst>
          </p:cNvPr>
          <p:cNvSpPr txBox="1">
            <a:spLocks/>
          </p:cNvSpPr>
          <p:nvPr/>
        </p:nvSpPr>
        <p:spPr>
          <a:xfrm>
            <a:off x="5935483" y="6411047"/>
            <a:ext cx="16470746" cy="513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200" b="1" i="0" u="none" strike="noStrike" cap="none" spc="-367" baseline="0">
                <a:solidFill>
                  <a:srgbClr val="FFFFFF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dirty="0"/>
              <a:t>What’s a String?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Others..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4" y="4953976"/>
            <a:ext cx="14062202" cy="3241913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toLowerCase</a:t>
            </a:r>
            <a:r>
              <a:rPr lang="en-US" dirty="0"/>
              <a:t>()</a:t>
            </a:r>
          </a:p>
          <a:p>
            <a:r>
              <a:rPr lang="en-US" dirty="0" err="1"/>
              <a:t>toUppperCase</a:t>
            </a:r>
            <a:r>
              <a:rPr lang="en-US" dirty="0"/>
              <a:t>()</a:t>
            </a:r>
          </a:p>
          <a:p>
            <a:r>
              <a:rPr lang="en-US"/>
              <a:t>trim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35620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xfrm>
            <a:off x="643176" y="2036253"/>
            <a:ext cx="13815773" cy="26712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.foreach(function(</a:t>
            </a:r>
            <a:r>
              <a:rPr lang="en-US" dirty="0" err="1"/>
              <a:t>val</a:t>
            </a:r>
            <a:r>
              <a:rPr lang="en-US" dirty="0"/>
              <a:t>, i, </a:t>
            </a:r>
            <a:r>
              <a:rPr lang="en-US" dirty="0" err="1"/>
              <a:t>arr</a:t>
            </a:r>
            <a:r>
              <a:rPr lang="en-US" dirty="0"/>
              <a:t>){ })</a:t>
            </a:r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4" y="4953976"/>
            <a:ext cx="14062202" cy="21954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Combines 2 or more arrays </a:t>
            </a:r>
          </a:p>
          <a:p>
            <a:r>
              <a:rPr lang="en-US" dirty="0"/>
              <a:t>Returns a completely new array</a:t>
            </a:r>
          </a:p>
        </p:txBody>
      </p:sp>
    </p:spTree>
    <p:extLst>
      <p:ext uri="{BB962C8B-B14F-4D97-AF65-F5344CB8AC3E}">
        <p14:creationId xmlns:p14="http://schemas.microsoft.com/office/powerpoint/2010/main" val="235686045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Part 2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xfrm>
            <a:off x="-952500" y="2093403"/>
            <a:ext cx="13144500" cy="26712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.map(function(</a:t>
            </a:r>
            <a:r>
              <a:rPr lang="en-US" dirty="0" err="1"/>
              <a:t>val</a:t>
            </a:r>
            <a:r>
              <a:rPr lang="en-US" dirty="0"/>
              <a:t>, i, </a:t>
            </a:r>
            <a:r>
              <a:rPr lang="en-US" dirty="0" err="1"/>
              <a:t>arrr</a:t>
            </a:r>
            <a:r>
              <a:rPr lang="en-US" dirty="0"/>
              <a:t>){})</a:t>
            </a:r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4" y="4953976"/>
            <a:ext cx="14062202" cy="21954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Returns new array with results of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AC5C0-3158-4AF8-B4E6-473FC2B4B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7408465"/>
            <a:ext cx="14062202" cy="36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4106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xfrm>
            <a:off x="2228850" y="2112453"/>
            <a:ext cx="15030450" cy="26712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.reduce( function(</a:t>
            </a:r>
            <a:r>
              <a:rPr lang="en-US" dirty="0" err="1"/>
              <a:t>prev</a:t>
            </a:r>
            <a:r>
              <a:rPr lang="en-US" dirty="0"/>
              <a:t>, current ){} )</a:t>
            </a:r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3086100" y="4953976"/>
            <a:ext cx="16450836" cy="21954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Apply the callback function on every element returning a single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FC0B0-B4E5-4F02-BEF8-A6536A9F1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7319696"/>
            <a:ext cx="17586477" cy="448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5589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xfrm>
            <a:off x="643176" y="2036253"/>
            <a:ext cx="13815773" cy="26712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.sort(function(first, second){ })</a:t>
            </a:r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4" y="4953976"/>
            <a:ext cx="14062202" cy="21954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Sorts an array </a:t>
            </a:r>
            <a:r>
              <a:rPr lang="en-US" dirty="0">
                <a:solidFill>
                  <a:schemeClr val="accent5"/>
                </a:solidFill>
              </a:rPr>
              <a:t>in place 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Sorts in ascending or by default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81855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hank You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itle goes here"/>
          <p:cNvSpPr txBox="1">
            <a:spLocks noGrp="1"/>
          </p:cNvSpPr>
          <p:nvPr>
            <p:ph type="title"/>
          </p:nvPr>
        </p:nvSpPr>
        <p:spPr>
          <a:xfrm>
            <a:off x="1444277" y="1521170"/>
            <a:ext cx="14268474" cy="344731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Nope, you are NOT wrong!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String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8846584" y="5117725"/>
            <a:ext cx="14062202" cy="21954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Strings are useful for holding data that can be represented in text form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Strings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AD5DD-0689-4647-911D-C4B80C40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329" y="5342542"/>
            <a:ext cx="14073789" cy="30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088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itle goes here"/>
          <p:cNvSpPr txBox="1">
            <a:spLocks noGrp="1"/>
          </p:cNvSpPr>
          <p:nvPr>
            <p:ph type="title"/>
          </p:nvPr>
        </p:nvSpPr>
        <p:spPr>
          <a:xfrm>
            <a:off x="9647853" y="1537318"/>
            <a:ext cx="13210524" cy="344731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Common String Methods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new String(“mango”)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4" y="4953976"/>
            <a:ext cx="14062202" cy="11490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creates a new string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D0ACA-B059-4224-93A3-6E451242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31" y="6103009"/>
            <a:ext cx="14068163" cy="245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7147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charAt</a:t>
            </a:r>
            <a:r>
              <a:rPr lang="en-US" dirty="0"/>
              <a:t>(1)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3800151" y="4953976"/>
            <a:ext cx="16783697" cy="21954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Returns the character at the provided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3AF999-A102-4615-A2FC-83D40B072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51" y="6506005"/>
            <a:ext cx="16034647" cy="20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8048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xfrm>
            <a:off x="643177" y="2036253"/>
            <a:ext cx="12289052" cy="26712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concatenation | string + string 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4" y="4953976"/>
            <a:ext cx="14062202" cy="11490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Adding multiple strings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FE10C-3E0A-4B91-AF5C-57E9F344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34" y="6470784"/>
            <a:ext cx="13603949" cy="206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3820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DEFFF4"/>
      </a:dk1>
      <a:lt1>
        <a:srgbClr val="FF216E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B3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8B3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216E"/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oca-Code-Template.pptx" id="{7F84EF94-B6E3-4EA3-8EE7-15FA85BDAF1A}" vid="{0E52805D-271E-4ED9-A709-C63466827358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B3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8B3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216E"/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Boca-Code-Template</Template>
  <TotalTime>858</TotalTime>
  <Words>324</Words>
  <Application>Microsoft Office PowerPoint</Application>
  <PresentationFormat>Custom</PresentationFormat>
  <Paragraphs>54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Avenir Next Demi Bold</vt:lpstr>
      <vt:lpstr>Avenir Next Medium</vt:lpstr>
      <vt:lpstr>Avenir Next Regular</vt:lpstr>
      <vt:lpstr>Helvetica</vt:lpstr>
      <vt:lpstr>White</vt:lpstr>
      <vt:lpstr>Hello  Strings Methods</vt:lpstr>
      <vt:lpstr>Pop Quiz?</vt:lpstr>
      <vt:lpstr>Nope, you are NOT wrong!</vt:lpstr>
      <vt:lpstr>A String</vt:lpstr>
      <vt:lpstr>Strings </vt:lpstr>
      <vt:lpstr>Common String Methods</vt:lpstr>
      <vt:lpstr> new String(“mango”)</vt:lpstr>
      <vt:lpstr>.charAt(1)</vt:lpstr>
      <vt:lpstr>concatenation | string + string </vt:lpstr>
      <vt:lpstr>Long literal strings | with  \</vt:lpstr>
      <vt:lpstr>.concat(string, string, …) </vt:lpstr>
      <vt:lpstr>.endsWith(str, [endPos)</vt:lpstr>
      <vt:lpstr>.startsWith(str, [startPos)</vt:lpstr>
      <vt:lpstr>.substring(startInd, [endPos)</vt:lpstr>
      <vt:lpstr>.includes(“kiwi”)</vt:lpstr>
      <vt:lpstr>.indexOf(“peach”)</vt:lpstr>
      <vt:lpstr>.split(separator)</vt:lpstr>
      <vt:lpstr>.replace(target, replacement )</vt:lpstr>
      <vt:lpstr>.replaceAll(target, replacement )</vt:lpstr>
      <vt:lpstr>Others..</vt:lpstr>
      <vt:lpstr>.foreach(function(val, i, arr){ })</vt:lpstr>
      <vt:lpstr>Part 2</vt:lpstr>
      <vt:lpstr>.map(function(val, i, arrr){})</vt:lpstr>
      <vt:lpstr>.reduce( function(prev, current ){} )</vt:lpstr>
      <vt:lpstr>.sort(function(first, second){ })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 Array Methods</dc:title>
  <dc:creator>Darie Dorlus</dc:creator>
  <cp:lastModifiedBy>Darie Dorlus</cp:lastModifiedBy>
  <cp:revision>28</cp:revision>
  <dcterms:created xsi:type="dcterms:W3CDTF">2021-09-22T01:42:10Z</dcterms:created>
  <dcterms:modified xsi:type="dcterms:W3CDTF">2021-09-22T17:03:11Z</dcterms:modified>
</cp:coreProperties>
</file>